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329" r:id="rId26"/>
    <p:sldId id="268" r:id="rId27"/>
    <p:sldId id="269" r:id="rId28"/>
    <p:sldId id="333" r:id="rId29"/>
    <p:sldId id="316" r:id="rId30"/>
    <p:sldId id="335" r:id="rId31"/>
    <p:sldId id="336" r:id="rId32"/>
    <p:sldId id="338" r:id="rId33"/>
    <p:sldId id="337" r:id="rId34"/>
    <p:sldId id="339" r:id="rId35"/>
    <p:sldId id="319" r:id="rId36"/>
    <p:sldId id="331" r:id="rId37"/>
    <p:sldId id="332" r:id="rId38"/>
    <p:sldId id="405" r:id="rId39"/>
    <p:sldId id="397" r:id="rId40"/>
    <p:sldId id="330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14"/>
    <p:restoredTop sz="72466"/>
  </p:normalViewPr>
  <p:slideViewPr>
    <p:cSldViewPr snapToGrid="0" snapToObjects="1">
      <p:cViewPr varScale="1">
        <p:scale>
          <a:sx n="45" d="100"/>
          <a:sy n="45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&lt;h1&gt;Hello,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An array of battery numerical value objects ​by car model according to the currently selected condition value (speed, temperature, climate, wheel)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537223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wheels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8975</TotalTime>
  <Words>864</Words>
  <Application>Microsoft Macintosh PowerPoint</Application>
  <PresentationFormat>Custom</PresentationFormat>
  <Paragraphs>357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215</cp:revision>
  <dcterms:modified xsi:type="dcterms:W3CDTF">2018-12-01T19:05:55Z</dcterms:modified>
</cp:coreProperties>
</file>